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71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E71D3-29B7-447A-BED2-549C5EA24ED7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224DF-1777-4860-8ACC-411D28DA92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458A6-7BE0-445D-A13D-20C1ED75C6B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7F61-F5FE-4CE8-AC7B-CC17F60A8D79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F5E-0E18-49DE-B9CA-971BE5029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7F61-F5FE-4CE8-AC7B-CC17F60A8D79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F5E-0E18-49DE-B9CA-971BE5029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7F61-F5FE-4CE8-AC7B-CC17F60A8D79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F5E-0E18-49DE-B9CA-971BE5029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7F61-F5FE-4CE8-AC7B-CC17F60A8D79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F5E-0E18-49DE-B9CA-971BE5029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7F61-F5FE-4CE8-AC7B-CC17F60A8D79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F5E-0E18-49DE-B9CA-971BE5029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7F61-F5FE-4CE8-AC7B-CC17F60A8D79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F5E-0E18-49DE-B9CA-971BE5029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7F61-F5FE-4CE8-AC7B-CC17F60A8D79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F5E-0E18-49DE-B9CA-971BE5029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7F61-F5FE-4CE8-AC7B-CC17F60A8D79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F5E-0E18-49DE-B9CA-971BE5029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7F61-F5FE-4CE8-AC7B-CC17F60A8D79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F5E-0E18-49DE-B9CA-971BE5029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7F61-F5FE-4CE8-AC7B-CC17F60A8D79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F5E-0E18-49DE-B9CA-971BE5029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7F61-F5FE-4CE8-AC7B-CC17F60A8D79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F5E-0E18-49DE-B9CA-971BE5029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7F61-F5FE-4CE8-AC7B-CC17F60A8D79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7F5E-0E18-49DE-B9CA-971BE50298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gif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usic\vi%20sao%20chimhay%20hot.mp3" TargetMode="External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audio" Target="../media/audio4.wav"/><Relationship Id="rId10" Type="http://schemas.openxmlformats.org/officeDocument/2006/relationships/image" Target="../media/image18.gif"/><Relationship Id="rId4" Type="http://schemas.openxmlformats.org/officeDocument/2006/relationships/audio" Target="../media/audio3.wav"/><Relationship Id="rId9" Type="http://schemas.openxmlformats.org/officeDocument/2006/relationships/image" Target="../media/image17.png"/><Relationship Id="rId1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Picture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024" descr="5%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4986338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TẠO LONG BIÊN</a:t>
            </a:r>
          </a:p>
        </p:txBody>
      </p:sp>
      <p:sp>
        <p:nvSpPr>
          <p:cNvPr id="4" name="WordArt 1020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715000" cy="24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6666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sz="2800" b="1" kern="10">
              <a:ln w="28575">
                <a:solidFill>
                  <a:srgbClr val="FF99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6666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021"/>
          <p:cNvSpPr>
            <a:spLocks noChangeArrowheads="1" noChangeShapeType="1" noTextEdit="1"/>
          </p:cNvSpPr>
          <p:nvPr/>
        </p:nvSpPr>
        <p:spPr bwMode="auto">
          <a:xfrm>
            <a:off x="1857375" y="2071688"/>
            <a:ext cx="5715000" cy="312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GIÁO ÁN ĐIỆN TỬ</a:t>
            </a:r>
          </a:p>
        </p:txBody>
      </p:sp>
      <p:sp>
        <p:nvSpPr>
          <p:cNvPr id="6" name="WordArt 1025"/>
          <p:cNvSpPr>
            <a:spLocks noChangeArrowheads="1" noChangeShapeType="1" noTextEdit="1"/>
          </p:cNvSpPr>
          <p:nvPr/>
        </p:nvSpPr>
        <p:spPr bwMode="auto">
          <a:xfrm>
            <a:off x="2895600" y="4343400"/>
            <a:ext cx="3643313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Môn : Toán</a:t>
            </a:r>
          </a:p>
        </p:txBody>
      </p:sp>
      <p:pic>
        <p:nvPicPr>
          <p:cNvPr id="3079" name="Picture 6" descr="logo viet hung 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286000"/>
            <a:ext cx="16002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025"/>
          <p:cNvSpPr>
            <a:spLocks noChangeArrowheads="1" noChangeShapeType="1" noTextEdit="1"/>
          </p:cNvSpPr>
          <p:nvPr/>
        </p:nvSpPr>
        <p:spPr bwMode="auto">
          <a:xfrm>
            <a:off x="1676400" y="5105400"/>
            <a:ext cx="3810000" cy="633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Bài : Hình vuông, hình tròn</a:t>
            </a: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75" y="0"/>
            <a:ext cx="20161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j028526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1114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533400" y="38100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1600200" y="3352800"/>
            <a:ext cx="13716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200400" y="3124200"/>
            <a:ext cx="1554163" cy="1554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029200" y="2667000"/>
            <a:ext cx="2133600" cy="205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7620000" y="24384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7391400" y="3352800"/>
            <a:ext cx="13716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7539038" y="3175000"/>
            <a:ext cx="274637" cy="2746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8326438" y="3179763"/>
            <a:ext cx="274637" cy="2746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82" name="Picture 14" descr="j02374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60435">
            <a:off x="457200" y="3352800"/>
            <a:ext cx="9906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464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FF3300"/>
                </a:solidFill>
                <a:latin typeface=".VnAvant" pitchFamily="34" charset="0"/>
              </a:rPr>
              <a:t>2</a:t>
            </a:r>
            <a:r>
              <a:rPr lang="en-US" sz="2600" b="1" dirty="0" smtClean="0">
                <a:solidFill>
                  <a:srgbClr val="FF3300"/>
                </a:solidFill>
                <a:latin typeface=".VnAvant" pitchFamily="34" charset="0"/>
              </a:rPr>
              <a:t>. T« </a:t>
            </a:r>
            <a:r>
              <a:rPr lang="en-US" sz="2600" b="1" dirty="0" err="1" smtClean="0">
                <a:solidFill>
                  <a:srgbClr val="FF3300"/>
                </a:solidFill>
                <a:latin typeface=".VnAvant" pitchFamily="34" charset="0"/>
              </a:rPr>
              <a:t>mµu</a:t>
            </a:r>
            <a:endParaRPr lang="en-US" sz="26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C -0.00156 0.01597 -0.00278 0.02616 -0.0066 0.04051 C -0.00816 0.0581 -0.01389 0.07199 -2.22222E-6 0.07824 C 0.01128 0.07292 0.00521 0.07778 0.0151 0.05787 C 0.01632 0.05533 0.01944 0.05602 0.0217 0.05509 C 0.02239 0.05209 0.02257 0.04861 0.02396 0.0463 C 0.02552 0.04352 0.02847 0.04259 0.03038 0.04051 C 0.04705 0.02222 0.02743 0.04051 0.0434 0.02616 C 0.04896 0.04722 0.03281 0.08496 0.05434 0.07523 C 0.05746 0.0625 0.0625 0.05255 0.06962 0.04352 C 0.07239 0.03148 0.07743 0.01921 0.08264 0.00857 C 0.08455 0.00046 0.08663 -0.00579 0.09132 -0.01157 " pathEditMode="relative" ptsTypes="fffffffffffA">
                                      <p:cBhvr>
                                        <p:cTn id="1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32 -0.01157 L 0.09375 0.02546 L 0.096 0.04931 C 0.12916 0.04699 0.13472 0.05694 0.14236 0.03056 C 0.1434 0.02083 0.14097 0.0044 0.14982 -0.0037 C 0.15416 -0.00787 0.16441 -0.01435 0.16441 -0.01412 C 0.16771 -0.01343 0.17152 -0.01389 0.17396 -0.01157 C 0.17604 -0.00995 0.17639 -0.00648 0.17656 -0.0037 C 0.18142 0.05602 0.16944 0.0338 0.18368 0.05718 C 0.1901 0.05625 0.19722 0.05718 0.20312 0.05463 C 0.2059 0.05324 0.2059 0.04884 0.20798 0.04653 C 0.2125 0.04167 0.2184 0.03796 0.22291 0.0331 C 0.22673 0.02014 0.22847 0.00671 0.23264 -0.00625 C 0.23524 -0.01505 0.23211 -0.01435 0.2375 -0.01435 " pathEditMode="relative" rAng="0" ptsTypes="AAfffffffffffA">
                                      <p:cBhvr>
                                        <p:cTn id="2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5 -0.01435 C 0.24392 -0.00139 0.24583 0.0125 0.2526 0.025 C 0.2533 0.02847 0.2526 0.0338 0.25486 0.03519 C 0.25694 0.03611 0.27691 0.02662 0.28021 0.025 C 0.2868 0.0169 0.28993 0.01019 0.29288 -0.00116 C 0.29357 -0.00879 0.29166 -0.01829 0.29548 -0.02407 C 0.30173 -0.03356 0.30972 -0.0125 0.31059 -0.01088 C 0.31198 0.02431 0.29982 0.06343 0.32812 0.05162 C 0.3342 0.04329 0.33559 0.03611 0.33819 0.025 C 0.33906 0.01412 0.33732 0.00232 0.3408 -0.00787 C 0.34201 -0.01088 0.34774 -0.00787 0.34843 -0.0044 C 0.35416 0.01783 0.34791 0.04283 0.35347 0.06482 C 0.35451 0.06852 0.3585 0.06921 0.36093 0.07153 C 0.36944 0.05463 0.37048 0.05648 0.37361 0.04167 C 0.3776 0.02338 0.37795 0.00509 0.38611 -0.01088 C 0.38784 -0.00787 0.3901 -0.00486 0.39114 -0.00116 C 0.39288 0.00509 0.39114 0.01273 0.39375 0.01852 C 0.39514 0.02176 0.39878 0.02083 0.40139 0.02199 C 0.42135 0.01273 0.4158 0.00162 0.4217 -0.02083 C 0.4243 -0.05046 0.41927 -0.04097 0.42916 -0.0537 " pathEditMode="relative" rAng="0" ptsTypes="fffffffffffffffffffA">
                                      <p:cBhvr>
                                        <p:cTn id="2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17 -0.0537 C 0.43715 -0.0199 0.41719 0.0257 0.44653 0.03912 C 0.47049 0.03357 0.46406 0.03033 0.46163 -0.00439 C 0.46302 -0.01736 0.46285 -0.05046 0.46823 -0.05949 C 0.46979 -0.06227 0.47257 -0.06342 0.47483 -0.06527 C 0.47986 -0.07546 0.48351 -0.07893 0.49219 -0.08264 C 0.53177 -0.0699 0.49358 0.0051 0.50521 0.0507 C 0.51319 0.04977 0.52153 0.05093 0.52917 0.04769 C 0.5316 0.04676 0.53316 0.0426 0.53351 0.03912 C 0.54253 -0.03379 0.53055 0.01505 0.53785 -0.01319 C 0.53941 -0.02662 0.54115 -0.04768 0.55087 -0.05648 C 0.55521 -0.06041 0.56389 -0.06805 0.56389 -0.06782 C 0.57274 -0.06435 0.57656 -0.06273 0.58351 -0.0537 C 0.59045 -0.02453 0.59028 0.00648 0.58559 0.03611 C 0.58802 0.04584 0.58976 0.05556 0.59219 0.06528 C 0.60017 0.06436 0.60851 0.06528 0.61615 0.06227 C 0.62274 0.05973 0.63108 0.03241 0.63351 0.02454 C 0.63472 0.02061 0.63837 0.0051 0.63993 -0.00139 C 0.64062 -0.00439 0.64219 -0.01018 0.64219 -0.00995 C 0.64444 -0.06134 0.64427 -0.04097 0.64427 -0.07106 " pathEditMode="relative" rAng="0" ptsTypes="fffffffffffffffffffA">
                                      <p:cBhvr>
                                        <p:cTn id="3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4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3400" y="2971800"/>
            <a:ext cx="2286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1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"/>
            <a:ext cx="20161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533400" y="2971800"/>
            <a:ext cx="2286000" cy="228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3352800" y="2971800"/>
            <a:ext cx="2209800" cy="2286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657600" y="3338513"/>
            <a:ext cx="1600200" cy="155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6324600" y="2895600"/>
            <a:ext cx="2209800" cy="220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 rot="2723247">
            <a:off x="6650038" y="3236913"/>
            <a:ext cx="1554162" cy="155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464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rgbClr val="FF3300"/>
                </a:solidFill>
                <a:latin typeface=".VnAvant" pitchFamily="34" charset="0"/>
              </a:rPr>
              <a:t>3. T« </a:t>
            </a:r>
            <a:r>
              <a:rPr lang="en-US" sz="2600" b="1" dirty="0" err="1" smtClean="0">
                <a:solidFill>
                  <a:srgbClr val="FF3300"/>
                </a:solidFill>
                <a:latin typeface=".VnAvant" pitchFamily="34" charset="0"/>
              </a:rPr>
              <a:t>mµu</a:t>
            </a:r>
            <a:endParaRPr lang="en-US" sz="26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"/>
            <a:ext cx="20161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5368925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Line 11"/>
          <p:cNvSpPr>
            <a:spLocks noChangeShapeType="1"/>
          </p:cNvSpPr>
          <p:nvPr/>
        </p:nvSpPr>
        <p:spPr bwMode="auto">
          <a:xfrm>
            <a:off x="5375275" y="2590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6629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rgbClr val="FF3300"/>
                </a:solidFill>
                <a:latin typeface=".VnAvant" pitchFamily="34" charset="0"/>
              </a:rPr>
              <a:t>4. </a:t>
            </a:r>
            <a:r>
              <a:rPr lang="en-US" sz="2600" b="1" dirty="0" err="1" smtClean="0">
                <a:solidFill>
                  <a:srgbClr val="FF3300"/>
                </a:solidFill>
                <a:latin typeface=".VnAvant" pitchFamily="34" charset="0"/>
              </a:rPr>
              <a:t>Lµm</a:t>
            </a:r>
            <a:r>
              <a:rPr lang="en-US" sz="2600" b="1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.VnAvant" pitchFamily="34" charset="0"/>
              </a:rPr>
              <a:t>thÕ</a:t>
            </a:r>
            <a:r>
              <a:rPr lang="en-US" sz="2600" b="1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.VnAvant" pitchFamily="34" charset="0"/>
              </a:rPr>
              <a:t>nµo</a:t>
            </a:r>
            <a:r>
              <a:rPr lang="en-US" sz="2600" b="1" dirty="0" smtClean="0">
                <a:solidFill>
                  <a:srgbClr val="FF3300"/>
                </a:solidFill>
                <a:latin typeface=".VnAvant" pitchFamily="34" charset="0"/>
              </a:rPr>
              <a:t> ®Ó </a:t>
            </a:r>
            <a:r>
              <a:rPr lang="en-US" sz="2600" b="1" dirty="0" err="1" smtClean="0">
                <a:solidFill>
                  <a:srgbClr val="FF3300"/>
                </a:solidFill>
                <a:latin typeface=".VnAvant" pitchFamily="34" charset="0"/>
              </a:rPr>
              <a:t>cã</a:t>
            </a:r>
            <a:r>
              <a:rPr lang="en-US" sz="2600" b="1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.VnAvant" pitchFamily="34" charset="0"/>
              </a:rPr>
              <a:t>c¸c</a:t>
            </a:r>
            <a:r>
              <a:rPr lang="en-US" sz="2600" b="1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.VnAvant" pitchFamily="34" charset="0"/>
              </a:rPr>
              <a:t>h×nh</a:t>
            </a:r>
            <a:r>
              <a:rPr lang="en-US" sz="2600" b="1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.VnAvant" pitchFamily="34" charset="0"/>
              </a:rPr>
              <a:t>vu«ng</a:t>
            </a:r>
            <a:endParaRPr lang="en-US" sz="26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838200" y="3276600"/>
            <a:ext cx="5486400" cy="1828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67000" y="3276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4460875" y="3276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"/>
            <a:ext cx="20161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905000" y="2743200"/>
            <a:ext cx="3657600" cy="3657600"/>
            <a:chOff x="1200" y="1728"/>
            <a:chExt cx="2304" cy="2304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200" y="1728"/>
              <a:ext cx="2304" cy="2304"/>
              <a:chOff x="1200" y="1728"/>
              <a:chExt cx="2304" cy="2304"/>
            </a:xfrm>
          </p:grpSpPr>
          <p:sp>
            <p:nvSpPr>
              <p:cNvPr id="14346" name="Rectangle 6"/>
              <p:cNvSpPr>
                <a:spLocks noChangeArrowheads="1"/>
              </p:cNvSpPr>
              <p:nvPr/>
            </p:nvSpPr>
            <p:spPr bwMode="auto">
              <a:xfrm>
                <a:off x="1200" y="2880"/>
                <a:ext cx="2304" cy="115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7" name="Rectangle 12"/>
              <p:cNvSpPr>
                <a:spLocks noChangeArrowheads="1"/>
              </p:cNvSpPr>
              <p:nvPr/>
            </p:nvSpPr>
            <p:spPr bwMode="auto">
              <a:xfrm>
                <a:off x="1200" y="1728"/>
                <a:ext cx="1152" cy="115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5" name="Rectangle 16"/>
            <p:cNvSpPr>
              <a:spLocks noChangeArrowheads="1"/>
            </p:cNvSpPr>
            <p:nvPr/>
          </p:nvSpPr>
          <p:spPr bwMode="auto">
            <a:xfrm>
              <a:off x="1221" y="2784"/>
              <a:ext cx="1131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733800" y="4572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H="1">
            <a:off x="1828800" y="4572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20"/>
          <p:cNvSpPr>
            <a:spLocks noChangeShapeType="1"/>
          </p:cNvSpPr>
          <p:nvPr/>
        </p:nvSpPr>
        <p:spPr bwMode="auto">
          <a:xfrm>
            <a:off x="3733800" y="4419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6629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rgbClr val="FF3300"/>
                </a:solidFill>
                <a:latin typeface=".VnAvant" pitchFamily="34" charset="0"/>
              </a:rPr>
              <a:t>4. </a:t>
            </a:r>
            <a:r>
              <a:rPr lang="en-US" sz="2600" b="1" dirty="0" err="1" smtClean="0">
                <a:solidFill>
                  <a:srgbClr val="FF3300"/>
                </a:solidFill>
                <a:latin typeface=".VnAvant" pitchFamily="34" charset="0"/>
              </a:rPr>
              <a:t>Lµm</a:t>
            </a:r>
            <a:r>
              <a:rPr lang="en-US" sz="2600" b="1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.VnAvant" pitchFamily="34" charset="0"/>
              </a:rPr>
              <a:t>thÕ</a:t>
            </a:r>
            <a:r>
              <a:rPr lang="en-US" sz="2600" b="1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.VnAvant" pitchFamily="34" charset="0"/>
              </a:rPr>
              <a:t>nµo</a:t>
            </a:r>
            <a:r>
              <a:rPr lang="en-US" sz="2600" b="1" dirty="0" smtClean="0">
                <a:solidFill>
                  <a:srgbClr val="FF3300"/>
                </a:solidFill>
                <a:latin typeface=".VnAvant" pitchFamily="34" charset="0"/>
              </a:rPr>
              <a:t> ®Ó </a:t>
            </a:r>
            <a:r>
              <a:rPr lang="en-US" sz="2600" b="1" dirty="0" err="1" smtClean="0">
                <a:solidFill>
                  <a:srgbClr val="FF3300"/>
                </a:solidFill>
                <a:latin typeface=".VnAvant" pitchFamily="34" charset="0"/>
              </a:rPr>
              <a:t>cã</a:t>
            </a:r>
            <a:r>
              <a:rPr lang="en-US" sz="2600" b="1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.VnAvant" pitchFamily="34" charset="0"/>
              </a:rPr>
              <a:t>c¸c</a:t>
            </a:r>
            <a:r>
              <a:rPr lang="en-US" sz="2600" b="1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.VnAvant" pitchFamily="34" charset="0"/>
              </a:rPr>
              <a:t>h×nh</a:t>
            </a:r>
            <a:r>
              <a:rPr lang="en-US" sz="2600" b="1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.VnAvant" pitchFamily="34" charset="0"/>
              </a:rPr>
              <a:t>vu«ng</a:t>
            </a:r>
            <a:endParaRPr lang="en-US" sz="26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2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j0304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181927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j0304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057400"/>
            <a:ext cx="181927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j0304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981200"/>
            <a:ext cx="181927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90600" y="4648200"/>
            <a:ext cx="549275" cy="1350963"/>
            <a:chOff x="3452" y="529"/>
            <a:chExt cx="346" cy="851"/>
          </a:xfrm>
        </p:grpSpPr>
        <p:sp>
          <p:nvSpPr>
            <p:cNvPr id="4112" name="Freeform 9"/>
            <p:cNvSpPr>
              <a:spLocks/>
            </p:cNvSpPr>
            <p:nvPr/>
          </p:nvSpPr>
          <p:spPr bwMode="auto">
            <a:xfrm rot="395705">
              <a:off x="3546" y="529"/>
              <a:ext cx="252" cy="304"/>
            </a:xfrm>
            <a:custGeom>
              <a:avLst/>
              <a:gdLst>
                <a:gd name="T0" fmla="*/ 72 w 759"/>
                <a:gd name="T1" fmla="*/ 227 h 496"/>
                <a:gd name="T2" fmla="*/ 66 w 759"/>
                <a:gd name="T3" fmla="*/ 181 h 496"/>
                <a:gd name="T4" fmla="*/ 53 w 759"/>
                <a:gd name="T5" fmla="*/ 146 h 496"/>
                <a:gd name="T6" fmla="*/ 38 w 759"/>
                <a:gd name="T7" fmla="*/ 100 h 496"/>
                <a:gd name="T8" fmla="*/ 19 w 759"/>
                <a:gd name="T9" fmla="*/ 66 h 496"/>
                <a:gd name="T10" fmla="*/ 6 w 759"/>
                <a:gd name="T11" fmla="*/ 31 h 496"/>
                <a:gd name="T12" fmla="*/ 3 w 759"/>
                <a:gd name="T13" fmla="*/ 13 h 496"/>
                <a:gd name="T14" fmla="*/ 12 w 759"/>
                <a:gd name="T15" fmla="*/ 25 h 496"/>
                <a:gd name="T16" fmla="*/ 35 w 759"/>
                <a:gd name="T17" fmla="*/ 42 h 496"/>
                <a:gd name="T18" fmla="*/ 53 w 759"/>
                <a:gd name="T19" fmla="*/ 83 h 496"/>
                <a:gd name="T20" fmla="*/ 81 w 759"/>
                <a:gd name="T21" fmla="*/ 123 h 496"/>
                <a:gd name="T22" fmla="*/ 94 w 759"/>
                <a:gd name="T23" fmla="*/ 54 h 496"/>
                <a:gd name="T24" fmla="*/ 113 w 759"/>
                <a:gd name="T25" fmla="*/ 19 h 496"/>
                <a:gd name="T26" fmla="*/ 110 w 759"/>
                <a:gd name="T27" fmla="*/ 77 h 496"/>
                <a:gd name="T28" fmla="*/ 113 w 759"/>
                <a:gd name="T29" fmla="*/ 118 h 496"/>
                <a:gd name="T30" fmla="*/ 125 w 759"/>
                <a:gd name="T31" fmla="*/ 106 h 496"/>
                <a:gd name="T32" fmla="*/ 141 w 759"/>
                <a:gd name="T33" fmla="*/ 71 h 496"/>
                <a:gd name="T34" fmla="*/ 150 w 759"/>
                <a:gd name="T35" fmla="*/ 54 h 496"/>
                <a:gd name="T36" fmla="*/ 150 w 759"/>
                <a:gd name="T37" fmla="*/ 118 h 496"/>
                <a:gd name="T38" fmla="*/ 166 w 759"/>
                <a:gd name="T39" fmla="*/ 106 h 496"/>
                <a:gd name="T40" fmla="*/ 185 w 759"/>
                <a:gd name="T41" fmla="*/ 71 h 496"/>
                <a:gd name="T42" fmla="*/ 194 w 759"/>
                <a:gd name="T43" fmla="*/ 54 h 496"/>
                <a:gd name="T44" fmla="*/ 213 w 759"/>
                <a:gd name="T45" fmla="*/ 36 h 496"/>
                <a:gd name="T46" fmla="*/ 201 w 759"/>
                <a:gd name="T47" fmla="*/ 83 h 496"/>
                <a:gd name="T48" fmla="*/ 201 w 759"/>
                <a:gd name="T49" fmla="*/ 112 h 496"/>
                <a:gd name="T50" fmla="*/ 232 w 759"/>
                <a:gd name="T51" fmla="*/ 71 h 496"/>
                <a:gd name="T52" fmla="*/ 219 w 759"/>
                <a:gd name="T53" fmla="*/ 112 h 496"/>
                <a:gd name="T54" fmla="*/ 213 w 759"/>
                <a:gd name="T55" fmla="*/ 129 h 496"/>
                <a:gd name="T56" fmla="*/ 235 w 759"/>
                <a:gd name="T57" fmla="*/ 123 h 496"/>
                <a:gd name="T58" fmla="*/ 248 w 759"/>
                <a:gd name="T59" fmla="*/ 106 h 496"/>
                <a:gd name="T60" fmla="*/ 238 w 759"/>
                <a:gd name="T61" fmla="*/ 129 h 496"/>
                <a:gd name="T62" fmla="*/ 229 w 759"/>
                <a:gd name="T63" fmla="*/ 146 h 496"/>
                <a:gd name="T64" fmla="*/ 216 w 759"/>
                <a:gd name="T65" fmla="*/ 181 h 496"/>
                <a:gd name="T66" fmla="*/ 72 w 759"/>
                <a:gd name="T67" fmla="*/ 227 h 4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9"/>
                <a:gd name="T103" fmla="*/ 0 h 496"/>
                <a:gd name="T104" fmla="*/ 759 w 759"/>
                <a:gd name="T105" fmla="*/ 496 h 4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9" h="496">
                  <a:moveTo>
                    <a:pt x="217" y="371"/>
                  </a:moveTo>
                  <a:cubicBezTo>
                    <a:pt x="216" y="364"/>
                    <a:pt x="205" y="308"/>
                    <a:pt x="198" y="295"/>
                  </a:cubicBezTo>
                  <a:cubicBezTo>
                    <a:pt x="187" y="275"/>
                    <a:pt x="160" y="239"/>
                    <a:pt x="160" y="239"/>
                  </a:cubicBezTo>
                  <a:cubicBezTo>
                    <a:pt x="148" y="201"/>
                    <a:pt x="147" y="186"/>
                    <a:pt x="113" y="163"/>
                  </a:cubicBezTo>
                  <a:cubicBezTo>
                    <a:pt x="46" y="64"/>
                    <a:pt x="158" y="223"/>
                    <a:pt x="56" y="107"/>
                  </a:cubicBezTo>
                  <a:cubicBezTo>
                    <a:pt x="41" y="90"/>
                    <a:pt x="27" y="71"/>
                    <a:pt x="19" y="50"/>
                  </a:cubicBezTo>
                  <a:cubicBezTo>
                    <a:pt x="16" y="41"/>
                    <a:pt x="0" y="27"/>
                    <a:pt x="9" y="22"/>
                  </a:cubicBezTo>
                  <a:cubicBezTo>
                    <a:pt x="19" y="17"/>
                    <a:pt x="27" y="35"/>
                    <a:pt x="37" y="40"/>
                  </a:cubicBezTo>
                  <a:cubicBezTo>
                    <a:pt x="75" y="59"/>
                    <a:pt x="63" y="40"/>
                    <a:pt x="104" y="69"/>
                  </a:cubicBezTo>
                  <a:cubicBezTo>
                    <a:pt x="141" y="96"/>
                    <a:pt x="126" y="101"/>
                    <a:pt x="160" y="135"/>
                  </a:cubicBezTo>
                  <a:cubicBezTo>
                    <a:pt x="183" y="158"/>
                    <a:pt x="217" y="182"/>
                    <a:pt x="245" y="201"/>
                  </a:cubicBezTo>
                  <a:cubicBezTo>
                    <a:pt x="254" y="175"/>
                    <a:pt x="268" y="108"/>
                    <a:pt x="283" y="88"/>
                  </a:cubicBezTo>
                  <a:cubicBezTo>
                    <a:pt x="299" y="67"/>
                    <a:pt x="340" y="31"/>
                    <a:pt x="340" y="31"/>
                  </a:cubicBezTo>
                  <a:cubicBezTo>
                    <a:pt x="352" y="68"/>
                    <a:pt x="340" y="87"/>
                    <a:pt x="330" y="125"/>
                  </a:cubicBezTo>
                  <a:cubicBezTo>
                    <a:pt x="333" y="147"/>
                    <a:pt x="324" y="176"/>
                    <a:pt x="340" y="192"/>
                  </a:cubicBezTo>
                  <a:cubicBezTo>
                    <a:pt x="350" y="202"/>
                    <a:pt x="366" y="181"/>
                    <a:pt x="377" y="173"/>
                  </a:cubicBezTo>
                  <a:cubicBezTo>
                    <a:pt x="412" y="148"/>
                    <a:pt x="400" y="146"/>
                    <a:pt x="425" y="116"/>
                  </a:cubicBezTo>
                  <a:cubicBezTo>
                    <a:pt x="433" y="106"/>
                    <a:pt x="453" y="88"/>
                    <a:pt x="453" y="88"/>
                  </a:cubicBezTo>
                  <a:cubicBezTo>
                    <a:pt x="431" y="174"/>
                    <a:pt x="420" y="141"/>
                    <a:pt x="453" y="192"/>
                  </a:cubicBezTo>
                  <a:cubicBezTo>
                    <a:pt x="469" y="186"/>
                    <a:pt x="486" y="183"/>
                    <a:pt x="500" y="173"/>
                  </a:cubicBezTo>
                  <a:cubicBezTo>
                    <a:pt x="522" y="157"/>
                    <a:pt x="538" y="135"/>
                    <a:pt x="557" y="116"/>
                  </a:cubicBezTo>
                  <a:cubicBezTo>
                    <a:pt x="566" y="107"/>
                    <a:pt x="573" y="92"/>
                    <a:pt x="585" y="88"/>
                  </a:cubicBezTo>
                  <a:cubicBezTo>
                    <a:pt x="624" y="74"/>
                    <a:pt x="605" y="83"/>
                    <a:pt x="642" y="59"/>
                  </a:cubicBezTo>
                  <a:cubicBezTo>
                    <a:pt x="579" y="155"/>
                    <a:pt x="678" y="0"/>
                    <a:pt x="604" y="135"/>
                  </a:cubicBezTo>
                  <a:cubicBezTo>
                    <a:pt x="568" y="200"/>
                    <a:pt x="539" y="199"/>
                    <a:pt x="604" y="182"/>
                  </a:cubicBezTo>
                  <a:cubicBezTo>
                    <a:pt x="645" y="141"/>
                    <a:pt x="655" y="145"/>
                    <a:pt x="698" y="116"/>
                  </a:cubicBezTo>
                  <a:cubicBezTo>
                    <a:pt x="645" y="198"/>
                    <a:pt x="720" y="80"/>
                    <a:pt x="661" y="182"/>
                  </a:cubicBezTo>
                  <a:cubicBezTo>
                    <a:pt x="655" y="192"/>
                    <a:pt x="632" y="206"/>
                    <a:pt x="642" y="210"/>
                  </a:cubicBezTo>
                  <a:cubicBezTo>
                    <a:pt x="663" y="218"/>
                    <a:pt x="686" y="204"/>
                    <a:pt x="708" y="201"/>
                  </a:cubicBezTo>
                  <a:cubicBezTo>
                    <a:pt x="721" y="192"/>
                    <a:pt x="733" y="182"/>
                    <a:pt x="746" y="173"/>
                  </a:cubicBezTo>
                  <a:cubicBezTo>
                    <a:pt x="759" y="164"/>
                    <a:pt x="727" y="198"/>
                    <a:pt x="717" y="210"/>
                  </a:cubicBezTo>
                  <a:cubicBezTo>
                    <a:pt x="708" y="220"/>
                    <a:pt x="697" y="228"/>
                    <a:pt x="689" y="239"/>
                  </a:cubicBezTo>
                  <a:cubicBezTo>
                    <a:pt x="675" y="257"/>
                    <a:pt x="651" y="295"/>
                    <a:pt x="651" y="295"/>
                  </a:cubicBezTo>
                  <a:cubicBezTo>
                    <a:pt x="589" y="496"/>
                    <a:pt x="623" y="380"/>
                    <a:pt x="217" y="371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1"/>
            <p:cNvSpPr>
              <a:spLocks/>
            </p:cNvSpPr>
            <p:nvPr/>
          </p:nvSpPr>
          <p:spPr bwMode="auto">
            <a:xfrm rot="974423">
              <a:off x="3452" y="686"/>
              <a:ext cx="244" cy="694"/>
            </a:xfrm>
            <a:custGeom>
              <a:avLst/>
              <a:gdLst>
                <a:gd name="T0" fmla="*/ 165 w 244"/>
                <a:gd name="T1" fmla="*/ 13 h 694"/>
                <a:gd name="T2" fmla="*/ 4 w 244"/>
                <a:gd name="T3" fmla="*/ 107 h 694"/>
                <a:gd name="T4" fmla="*/ 13 w 244"/>
                <a:gd name="T5" fmla="*/ 674 h 694"/>
                <a:gd name="T6" fmla="*/ 61 w 244"/>
                <a:gd name="T7" fmla="*/ 636 h 694"/>
                <a:gd name="T8" fmla="*/ 146 w 244"/>
                <a:gd name="T9" fmla="*/ 381 h 694"/>
                <a:gd name="T10" fmla="*/ 174 w 244"/>
                <a:gd name="T11" fmla="*/ 296 h 694"/>
                <a:gd name="T12" fmla="*/ 193 w 244"/>
                <a:gd name="T13" fmla="*/ 239 h 694"/>
                <a:gd name="T14" fmla="*/ 165 w 244"/>
                <a:gd name="T15" fmla="*/ 13 h 6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4"/>
                <a:gd name="T25" fmla="*/ 0 h 694"/>
                <a:gd name="T26" fmla="*/ 244 w 244"/>
                <a:gd name="T27" fmla="*/ 694 h 6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4" h="694">
                  <a:moveTo>
                    <a:pt x="165" y="13"/>
                  </a:moveTo>
                  <a:cubicBezTo>
                    <a:pt x="24" y="23"/>
                    <a:pt x="39" y="0"/>
                    <a:pt x="4" y="107"/>
                  </a:cubicBezTo>
                  <a:cubicBezTo>
                    <a:pt x="7" y="296"/>
                    <a:pt x="0" y="485"/>
                    <a:pt x="13" y="674"/>
                  </a:cubicBezTo>
                  <a:cubicBezTo>
                    <a:pt x="14" y="694"/>
                    <a:pt x="50" y="653"/>
                    <a:pt x="61" y="636"/>
                  </a:cubicBezTo>
                  <a:cubicBezTo>
                    <a:pt x="89" y="551"/>
                    <a:pt x="117" y="466"/>
                    <a:pt x="146" y="381"/>
                  </a:cubicBezTo>
                  <a:cubicBezTo>
                    <a:pt x="160" y="341"/>
                    <a:pt x="163" y="330"/>
                    <a:pt x="174" y="296"/>
                  </a:cubicBezTo>
                  <a:cubicBezTo>
                    <a:pt x="180" y="277"/>
                    <a:pt x="193" y="239"/>
                    <a:pt x="193" y="239"/>
                  </a:cubicBezTo>
                  <a:cubicBezTo>
                    <a:pt x="199" y="192"/>
                    <a:pt x="244" y="13"/>
                    <a:pt x="165" y="1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200400" y="4800600"/>
            <a:ext cx="549275" cy="1350963"/>
            <a:chOff x="3452" y="529"/>
            <a:chExt cx="346" cy="851"/>
          </a:xfrm>
        </p:grpSpPr>
        <p:sp>
          <p:nvSpPr>
            <p:cNvPr id="4110" name="Freeform 14"/>
            <p:cNvSpPr>
              <a:spLocks/>
            </p:cNvSpPr>
            <p:nvPr/>
          </p:nvSpPr>
          <p:spPr bwMode="auto">
            <a:xfrm rot="395705">
              <a:off x="3546" y="529"/>
              <a:ext cx="252" cy="304"/>
            </a:xfrm>
            <a:custGeom>
              <a:avLst/>
              <a:gdLst>
                <a:gd name="T0" fmla="*/ 72 w 759"/>
                <a:gd name="T1" fmla="*/ 227 h 496"/>
                <a:gd name="T2" fmla="*/ 66 w 759"/>
                <a:gd name="T3" fmla="*/ 181 h 496"/>
                <a:gd name="T4" fmla="*/ 53 w 759"/>
                <a:gd name="T5" fmla="*/ 146 h 496"/>
                <a:gd name="T6" fmla="*/ 38 w 759"/>
                <a:gd name="T7" fmla="*/ 100 h 496"/>
                <a:gd name="T8" fmla="*/ 19 w 759"/>
                <a:gd name="T9" fmla="*/ 66 h 496"/>
                <a:gd name="T10" fmla="*/ 6 w 759"/>
                <a:gd name="T11" fmla="*/ 31 h 496"/>
                <a:gd name="T12" fmla="*/ 3 w 759"/>
                <a:gd name="T13" fmla="*/ 13 h 496"/>
                <a:gd name="T14" fmla="*/ 12 w 759"/>
                <a:gd name="T15" fmla="*/ 25 h 496"/>
                <a:gd name="T16" fmla="*/ 35 w 759"/>
                <a:gd name="T17" fmla="*/ 42 h 496"/>
                <a:gd name="T18" fmla="*/ 53 w 759"/>
                <a:gd name="T19" fmla="*/ 83 h 496"/>
                <a:gd name="T20" fmla="*/ 81 w 759"/>
                <a:gd name="T21" fmla="*/ 123 h 496"/>
                <a:gd name="T22" fmla="*/ 94 w 759"/>
                <a:gd name="T23" fmla="*/ 54 h 496"/>
                <a:gd name="T24" fmla="*/ 113 w 759"/>
                <a:gd name="T25" fmla="*/ 19 h 496"/>
                <a:gd name="T26" fmla="*/ 110 w 759"/>
                <a:gd name="T27" fmla="*/ 77 h 496"/>
                <a:gd name="T28" fmla="*/ 113 w 759"/>
                <a:gd name="T29" fmla="*/ 118 h 496"/>
                <a:gd name="T30" fmla="*/ 125 w 759"/>
                <a:gd name="T31" fmla="*/ 106 h 496"/>
                <a:gd name="T32" fmla="*/ 141 w 759"/>
                <a:gd name="T33" fmla="*/ 71 h 496"/>
                <a:gd name="T34" fmla="*/ 150 w 759"/>
                <a:gd name="T35" fmla="*/ 54 h 496"/>
                <a:gd name="T36" fmla="*/ 150 w 759"/>
                <a:gd name="T37" fmla="*/ 118 h 496"/>
                <a:gd name="T38" fmla="*/ 166 w 759"/>
                <a:gd name="T39" fmla="*/ 106 h 496"/>
                <a:gd name="T40" fmla="*/ 185 w 759"/>
                <a:gd name="T41" fmla="*/ 71 h 496"/>
                <a:gd name="T42" fmla="*/ 194 w 759"/>
                <a:gd name="T43" fmla="*/ 54 h 496"/>
                <a:gd name="T44" fmla="*/ 213 w 759"/>
                <a:gd name="T45" fmla="*/ 36 h 496"/>
                <a:gd name="T46" fmla="*/ 201 w 759"/>
                <a:gd name="T47" fmla="*/ 83 h 496"/>
                <a:gd name="T48" fmla="*/ 201 w 759"/>
                <a:gd name="T49" fmla="*/ 112 h 496"/>
                <a:gd name="T50" fmla="*/ 232 w 759"/>
                <a:gd name="T51" fmla="*/ 71 h 496"/>
                <a:gd name="T52" fmla="*/ 219 w 759"/>
                <a:gd name="T53" fmla="*/ 112 h 496"/>
                <a:gd name="T54" fmla="*/ 213 w 759"/>
                <a:gd name="T55" fmla="*/ 129 h 496"/>
                <a:gd name="T56" fmla="*/ 235 w 759"/>
                <a:gd name="T57" fmla="*/ 123 h 496"/>
                <a:gd name="T58" fmla="*/ 248 w 759"/>
                <a:gd name="T59" fmla="*/ 106 h 496"/>
                <a:gd name="T60" fmla="*/ 238 w 759"/>
                <a:gd name="T61" fmla="*/ 129 h 496"/>
                <a:gd name="T62" fmla="*/ 229 w 759"/>
                <a:gd name="T63" fmla="*/ 146 h 496"/>
                <a:gd name="T64" fmla="*/ 216 w 759"/>
                <a:gd name="T65" fmla="*/ 181 h 496"/>
                <a:gd name="T66" fmla="*/ 72 w 759"/>
                <a:gd name="T67" fmla="*/ 227 h 4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9"/>
                <a:gd name="T103" fmla="*/ 0 h 496"/>
                <a:gd name="T104" fmla="*/ 759 w 759"/>
                <a:gd name="T105" fmla="*/ 496 h 4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9" h="496">
                  <a:moveTo>
                    <a:pt x="217" y="371"/>
                  </a:moveTo>
                  <a:cubicBezTo>
                    <a:pt x="216" y="364"/>
                    <a:pt x="205" y="308"/>
                    <a:pt x="198" y="295"/>
                  </a:cubicBezTo>
                  <a:cubicBezTo>
                    <a:pt x="187" y="275"/>
                    <a:pt x="160" y="239"/>
                    <a:pt x="160" y="239"/>
                  </a:cubicBezTo>
                  <a:cubicBezTo>
                    <a:pt x="148" y="201"/>
                    <a:pt x="147" y="186"/>
                    <a:pt x="113" y="163"/>
                  </a:cubicBezTo>
                  <a:cubicBezTo>
                    <a:pt x="46" y="64"/>
                    <a:pt x="158" y="223"/>
                    <a:pt x="56" y="107"/>
                  </a:cubicBezTo>
                  <a:cubicBezTo>
                    <a:pt x="41" y="90"/>
                    <a:pt x="27" y="71"/>
                    <a:pt x="19" y="50"/>
                  </a:cubicBezTo>
                  <a:cubicBezTo>
                    <a:pt x="16" y="41"/>
                    <a:pt x="0" y="27"/>
                    <a:pt x="9" y="22"/>
                  </a:cubicBezTo>
                  <a:cubicBezTo>
                    <a:pt x="19" y="17"/>
                    <a:pt x="27" y="35"/>
                    <a:pt x="37" y="40"/>
                  </a:cubicBezTo>
                  <a:cubicBezTo>
                    <a:pt x="75" y="59"/>
                    <a:pt x="63" y="40"/>
                    <a:pt x="104" y="69"/>
                  </a:cubicBezTo>
                  <a:cubicBezTo>
                    <a:pt x="141" y="96"/>
                    <a:pt x="126" y="101"/>
                    <a:pt x="160" y="135"/>
                  </a:cubicBezTo>
                  <a:cubicBezTo>
                    <a:pt x="183" y="158"/>
                    <a:pt x="217" y="182"/>
                    <a:pt x="245" y="201"/>
                  </a:cubicBezTo>
                  <a:cubicBezTo>
                    <a:pt x="254" y="175"/>
                    <a:pt x="268" y="108"/>
                    <a:pt x="283" y="88"/>
                  </a:cubicBezTo>
                  <a:cubicBezTo>
                    <a:pt x="299" y="67"/>
                    <a:pt x="340" y="31"/>
                    <a:pt x="340" y="31"/>
                  </a:cubicBezTo>
                  <a:cubicBezTo>
                    <a:pt x="352" y="68"/>
                    <a:pt x="340" y="87"/>
                    <a:pt x="330" y="125"/>
                  </a:cubicBezTo>
                  <a:cubicBezTo>
                    <a:pt x="333" y="147"/>
                    <a:pt x="324" y="176"/>
                    <a:pt x="340" y="192"/>
                  </a:cubicBezTo>
                  <a:cubicBezTo>
                    <a:pt x="350" y="202"/>
                    <a:pt x="366" y="181"/>
                    <a:pt x="377" y="173"/>
                  </a:cubicBezTo>
                  <a:cubicBezTo>
                    <a:pt x="412" y="148"/>
                    <a:pt x="400" y="146"/>
                    <a:pt x="425" y="116"/>
                  </a:cubicBezTo>
                  <a:cubicBezTo>
                    <a:pt x="433" y="106"/>
                    <a:pt x="453" y="88"/>
                    <a:pt x="453" y="88"/>
                  </a:cubicBezTo>
                  <a:cubicBezTo>
                    <a:pt x="431" y="174"/>
                    <a:pt x="420" y="141"/>
                    <a:pt x="453" y="192"/>
                  </a:cubicBezTo>
                  <a:cubicBezTo>
                    <a:pt x="469" y="186"/>
                    <a:pt x="486" y="183"/>
                    <a:pt x="500" y="173"/>
                  </a:cubicBezTo>
                  <a:cubicBezTo>
                    <a:pt x="522" y="157"/>
                    <a:pt x="538" y="135"/>
                    <a:pt x="557" y="116"/>
                  </a:cubicBezTo>
                  <a:cubicBezTo>
                    <a:pt x="566" y="107"/>
                    <a:pt x="573" y="92"/>
                    <a:pt x="585" y="88"/>
                  </a:cubicBezTo>
                  <a:cubicBezTo>
                    <a:pt x="624" y="74"/>
                    <a:pt x="605" y="83"/>
                    <a:pt x="642" y="59"/>
                  </a:cubicBezTo>
                  <a:cubicBezTo>
                    <a:pt x="579" y="155"/>
                    <a:pt x="678" y="0"/>
                    <a:pt x="604" y="135"/>
                  </a:cubicBezTo>
                  <a:cubicBezTo>
                    <a:pt x="568" y="200"/>
                    <a:pt x="539" y="199"/>
                    <a:pt x="604" y="182"/>
                  </a:cubicBezTo>
                  <a:cubicBezTo>
                    <a:pt x="645" y="141"/>
                    <a:pt x="655" y="145"/>
                    <a:pt x="698" y="116"/>
                  </a:cubicBezTo>
                  <a:cubicBezTo>
                    <a:pt x="645" y="198"/>
                    <a:pt x="720" y="80"/>
                    <a:pt x="661" y="182"/>
                  </a:cubicBezTo>
                  <a:cubicBezTo>
                    <a:pt x="655" y="192"/>
                    <a:pt x="632" y="206"/>
                    <a:pt x="642" y="210"/>
                  </a:cubicBezTo>
                  <a:cubicBezTo>
                    <a:pt x="663" y="218"/>
                    <a:pt x="686" y="204"/>
                    <a:pt x="708" y="201"/>
                  </a:cubicBezTo>
                  <a:cubicBezTo>
                    <a:pt x="721" y="192"/>
                    <a:pt x="733" y="182"/>
                    <a:pt x="746" y="173"/>
                  </a:cubicBezTo>
                  <a:cubicBezTo>
                    <a:pt x="759" y="164"/>
                    <a:pt x="727" y="198"/>
                    <a:pt x="717" y="210"/>
                  </a:cubicBezTo>
                  <a:cubicBezTo>
                    <a:pt x="708" y="220"/>
                    <a:pt x="697" y="228"/>
                    <a:pt x="689" y="239"/>
                  </a:cubicBezTo>
                  <a:cubicBezTo>
                    <a:pt x="675" y="257"/>
                    <a:pt x="651" y="295"/>
                    <a:pt x="651" y="295"/>
                  </a:cubicBezTo>
                  <a:cubicBezTo>
                    <a:pt x="589" y="496"/>
                    <a:pt x="623" y="380"/>
                    <a:pt x="217" y="371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 rot="974423">
              <a:off x="3452" y="686"/>
              <a:ext cx="244" cy="694"/>
            </a:xfrm>
            <a:custGeom>
              <a:avLst/>
              <a:gdLst>
                <a:gd name="T0" fmla="*/ 165 w 244"/>
                <a:gd name="T1" fmla="*/ 13 h 694"/>
                <a:gd name="T2" fmla="*/ 4 w 244"/>
                <a:gd name="T3" fmla="*/ 107 h 694"/>
                <a:gd name="T4" fmla="*/ 13 w 244"/>
                <a:gd name="T5" fmla="*/ 674 h 694"/>
                <a:gd name="T6" fmla="*/ 61 w 244"/>
                <a:gd name="T7" fmla="*/ 636 h 694"/>
                <a:gd name="T8" fmla="*/ 146 w 244"/>
                <a:gd name="T9" fmla="*/ 381 h 694"/>
                <a:gd name="T10" fmla="*/ 174 w 244"/>
                <a:gd name="T11" fmla="*/ 296 h 694"/>
                <a:gd name="T12" fmla="*/ 193 w 244"/>
                <a:gd name="T13" fmla="*/ 239 h 694"/>
                <a:gd name="T14" fmla="*/ 165 w 244"/>
                <a:gd name="T15" fmla="*/ 13 h 6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4"/>
                <a:gd name="T25" fmla="*/ 0 h 694"/>
                <a:gd name="T26" fmla="*/ 244 w 244"/>
                <a:gd name="T27" fmla="*/ 694 h 6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4" h="694">
                  <a:moveTo>
                    <a:pt x="165" y="13"/>
                  </a:moveTo>
                  <a:cubicBezTo>
                    <a:pt x="24" y="23"/>
                    <a:pt x="39" y="0"/>
                    <a:pt x="4" y="107"/>
                  </a:cubicBezTo>
                  <a:cubicBezTo>
                    <a:pt x="7" y="296"/>
                    <a:pt x="0" y="485"/>
                    <a:pt x="13" y="674"/>
                  </a:cubicBezTo>
                  <a:cubicBezTo>
                    <a:pt x="14" y="694"/>
                    <a:pt x="50" y="653"/>
                    <a:pt x="61" y="636"/>
                  </a:cubicBezTo>
                  <a:cubicBezTo>
                    <a:pt x="89" y="551"/>
                    <a:pt x="117" y="466"/>
                    <a:pt x="146" y="381"/>
                  </a:cubicBezTo>
                  <a:cubicBezTo>
                    <a:pt x="160" y="341"/>
                    <a:pt x="163" y="330"/>
                    <a:pt x="174" y="296"/>
                  </a:cubicBezTo>
                  <a:cubicBezTo>
                    <a:pt x="180" y="277"/>
                    <a:pt x="193" y="239"/>
                    <a:pt x="193" y="239"/>
                  </a:cubicBezTo>
                  <a:cubicBezTo>
                    <a:pt x="199" y="192"/>
                    <a:pt x="244" y="13"/>
                    <a:pt x="165" y="1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410200" y="4953000"/>
            <a:ext cx="549275" cy="1350963"/>
            <a:chOff x="3452" y="529"/>
            <a:chExt cx="346" cy="851"/>
          </a:xfrm>
        </p:grpSpPr>
        <p:sp>
          <p:nvSpPr>
            <p:cNvPr id="4108" name="Freeform 17"/>
            <p:cNvSpPr>
              <a:spLocks/>
            </p:cNvSpPr>
            <p:nvPr/>
          </p:nvSpPr>
          <p:spPr bwMode="auto">
            <a:xfrm rot="395705">
              <a:off x="3546" y="529"/>
              <a:ext cx="252" cy="304"/>
            </a:xfrm>
            <a:custGeom>
              <a:avLst/>
              <a:gdLst>
                <a:gd name="T0" fmla="*/ 72 w 759"/>
                <a:gd name="T1" fmla="*/ 227 h 496"/>
                <a:gd name="T2" fmla="*/ 66 w 759"/>
                <a:gd name="T3" fmla="*/ 181 h 496"/>
                <a:gd name="T4" fmla="*/ 53 w 759"/>
                <a:gd name="T5" fmla="*/ 146 h 496"/>
                <a:gd name="T6" fmla="*/ 38 w 759"/>
                <a:gd name="T7" fmla="*/ 100 h 496"/>
                <a:gd name="T8" fmla="*/ 19 w 759"/>
                <a:gd name="T9" fmla="*/ 66 h 496"/>
                <a:gd name="T10" fmla="*/ 6 w 759"/>
                <a:gd name="T11" fmla="*/ 31 h 496"/>
                <a:gd name="T12" fmla="*/ 3 w 759"/>
                <a:gd name="T13" fmla="*/ 13 h 496"/>
                <a:gd name="T14" fmla="*/ 12 w 759"/>
                <a:gd name="T15" fmla="*/ 25 h 496"/>
                <a:gd name="T16" fmla="*/ 35 w 759"/>
                <a:gd name="T17" fmla="*/ 42 h 496"/>
                <a:gd name="T18" fmla="*/ 53 w 759"/>
                <a:gd name="T19" fmla="*/ 83 h 496"/>
                <a:gd name="T20" fmla="*/ 81 w 759"/>
                <a:gd name="T21" fmla="*/ 123 h 496"/>
                <a:gd name="T22" fmla="*/ 94 w 759"/>
                <a:gd name="T23" fmla="*/ 54 h 496"/>
                <a:gd name="T24" fmla="*/ 113 w 759"/>
                <a:gd name="T25" fmla="*/ 19 h 496"/>
                <a:gd name="T26" fmla="*/ 110 w 759"/>
                <a:gd name="T27" fmla="*/ 77 h 496"/>
                <a:gd name="T28" fmla="*/ 113 w 759"/>
                <a:gd name="T29" fmla="*/ 118 h 496"/>
                <a:gd name="T30" fmla="*/ 125 w 759"/>
                <a:gd name="T31" fmla="*/ 106 h 496"/>
                <a:gd name="T32" fmla="*/ 141 w 759"/>
                <a:gd name="T33" fmla="*/ 71 h 496"/>
                <a:gd name="T34" fmla="*/ 150 w 759"/>
                <a:gd name="T35" fmla="*/ 54 h 496"/>
                <a:gd name="T36" fmla="*/ 150 w 759"/>
                <a:gd name="T37" fmla="*/ 118 h 496"/>
                <a:gd name="T38" fmla="*/ 166 w 759"/>
                <a:gd name="T39" fmla="*/ 106 h 496"/>
                <a:gd name="T40" fmla="*/ 185 w 759"/>
                <a:gd name="T41" fmla="*/ 71 h 496"/>
                <a:gd name="T42" fmla="*/ 194 w 759"/>
                <a:gd name="T43" fmla="*/ 54 h 496"/>
                <a:gd name="T44" fmla="*/ 213 w 759"/>
                <a:gd name="T45" fmla="*/ 36 h 496"/>
                <a:gd name="T46" fmla="*/ 201 w 759"/>
                <a:gd name="T47" fmla="*/ 83 h 496"/>
                <a:gd name="T48" fmla="*/ 201 w 759"/>
                <a:gd name="T49" fmla="*/ 112 h 496"/>
                <a:gd name="T50" fmla="*/ 232 w 759"/>
                <a:gd name="T51" fmla="*/ 71 h 496"/>
                <a:gd name="T52" fmla="*/ 219 w 759"/>
                <a:gd name="T53" fmla="*/ 112 h 496"/>
                <a:gd name="T54" fmla="*/ 213 w 759"/>
                <a:gd name="T55" fmla="*/ 129 h 496"/>
                <a:gd name="T56" fmla="*/ 235 w 759"/>
                <a:gd name="T57" fmla="*/ 123 h 496"/>
                <a:gd name="T58" fmla="*/ 248 w 759"/>
                <a:gd name="T59" fmla="*/ 106 h 496"/>
                <a:gd name="T60" fmla="*/ 238 w 759"/>
                <a:gd name="T61" fmla="*/ 129 h 496"/>
                <a:gd name="T62" fmla="*/ 229 w 759"/>
                <a:gd name="T63" fmla="*/ 146 h 496"/>
                <a:gd name="T64" fmla="*/ 216 w 759"/>
                <a:gd name="T65" fmla="*/ 181 h 496"/>
                <a:gd name="T66" fmla="*/ 72 w 759"/>
                <a:gd name="T67" fmla="*/ 227 h 4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9"/>
                <a:gd name="T103" fmla="*/ 0 h 496"/>
                <a:gd name="T104" fmla="*/ 759 w 759"/>
                <a:gd name="T105" fmla="*/ 496 h 4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9" h="496">
                  <a:moveTo>
                    <a:pt x="217" y="371"/>
                  </a:moveTo>
                  <a:cubicBezTo>
                    <a:pt x="216" y="364"/>
                    <a:pt x="205" y="308"/>
                    <a:pt x="198" y="295"/>
                  </a:cubicBezTo>
                  <a:cubicBezTo>
                    <a:pt x="187" y="275"/>
                    <a:pt x="160" y="239"/>
                    <a:pt x="160" y="239"/>
                  </a:cubicBezTo>
                  <a:cubicBezTo>
                    <a:pt x="148" y="201"/>
                    <a:pt x="147" y="186"/>
                    <a:pt x="113" y="163"/>
                  </a:cubicBezTo>
                  <a:cubicBezTo>
                    <a:pt x="46" y="64"/>
                    <a:pt x="158" y="223"/>
                    <a:pt x="56" y="107"/>
                  </a:cubicBezTo>
                  <a:cubicBezTo>
                    <a:pt x="41" y="90"/>
                    <a:pt x="27" y="71"/>
                    <a:pt x="19" y="50"/>
                  </a:cubicBezTo>
                  <a:cubicBezTo>
                    <a:pt x="16" y="41"/>
                    <a:pt x="0" y="27"/>
                    <a:pt x="9" y="22"/>
                  </a:cubicBezTo>
                  <a:cubicBezTo>
                    <a:pt x="19" y="17"/>
                    <a:pt x="27" y="35"/>
                    <a:pt x="37" y="40"/>
                  </a:cubicBezTo>
                  <a:cubicBezTo>
                    <a:pt x="75" y="59"/>
                    <a:pt x="63" y="40"/>
                    <a:pt x="104" y="69"/>
                  </a:cubicBezTo>
                  <a:cubicBezTo>
                    <a:pt x="141" y="96"/>
                    <a:pt x="126" y="101"/>
                    <a:pt x="160" y="135"/>
                  </a:cubicBezTo>
                  <a:cubicBezTo>
                    <a:pt x="183" y="158"/>
                    <a:pt x="217" y="182"/>
                    <a:pt x="245" y="201"/>
                  </a:cubicBezTo>
                  <a:cubicBezTo>
                    <a:pt x="254" y="175"/>
                    <a:pt x="268" y="108"/>
                    <a:pt x="283" y="88"/>
                  </a:cubicBezTo>
                  <a:cubicBezTo>
                    <a:pt x="299" y="67"/>
                    <a:pt x="340" y="31"/>
                    <a:pt x="340" y="31"/>
                  </a:cubicBezTo>
                  <a:cubicBezTo>
                    <a:pt x="352" y="68"/>
                    <a:pt x="340" y="87"/>
                    <a:pt x="330" y="125"/>
                  </a:cubicBezTo>
                  <a:cubicBezTo>
                    <a:pt x="333" y="147"/>
                    <a:pt x="324" y="176"/>
                    <a:pt x="340" y="192"/>
                  </a:cubicBezTo>
                  <a:cubicBezTo>
                    <a:pt x="350" y="202"/>
                    <a:pt x="366" y="181"/>
                    <a:pt x="377" y="173"/>
                  </a:cubicBezTo>
                  <a:cubicBezTo>
                    <a:pt x="412" y="148"/>
                    <a:pt x="400" y="146"/>
                    <a:pt x="425" y="116"/>
                  </a:cubicBezTo>
                  <a:cubicBezTo>
                    <a:pt x="433" y="106"/>
                    <a:pt x="453" y="88"/>
                    <a:pt x="453" y="88"/>
                  </a:cubicBezTo>
                  <a:cubicBezTo>
                    <a:pt x="431" y="174"/>
                    <a:pt x="420" y="141"/>
                    <a:pt x="453" y="192"/>
                  </a:cubicBezTo>
                  <a:cubicBezTo>
                    <a:pt x="469" y="186"/>
                    <a:pt x="486" y="183"/>
                    <a:pt x="500" y="173"/>
                  </a:cubicBezTo>
                  <a:cubicBezTo>
                    <a:pt x="522" y="157"/>
                    <a:pt x="538" y="135"/>
                    <a:pt x="557" y="116"/>
                  </a:cubicBezTo>
                  <a:cubicBezTo>
                    <a:pt x="566" y="107"/>
                    <a:pt x="573" y="92"/>
                    <a:pt x="585" y="88"/>
                  </a:cubicBezTo>
                  <a:cubicBezTo>
                    <a:pt x="624" y="74"/>
                    <a:pt x="605" y="83"/>
                    <a:pt x="642" y="59"/>
                  </a:cubicBezTo>
                  <a:cubicBezTo>
                    <a:pt x="579" y="155"/>
                    <a:pt x="678" y="0"/>
                    <a:pt x="604" y="135"/>
                  </a:cubicBezTo>
                  <a:cubicBezTo>
                    <a:pt x="568" y="200"/>
                    <a:pt x="539" y="199"/>
                    <a:pt x="604" y="182"/>
                  </a:cubicBezTo>
                  <a:cubicBezTo>
                    <a:pt x="645" y="141"/>
                    <a:pt x="655" y="145"/>
                    <a:pt x="698" y="116"/>
                  </a:cubicBezTo>
                  <a:cubicBezTo>
                    <a:pt x="645" y="198"/>
                    <a:pt x="720" y="80"/>
                    <a:pt x="661" y="182"/>
                  </a:cubicBezTo>
                  <a:cubicBezTo>
                    <a:pt x="655" y="192"/>
                    <a:pt x="632" y="206"/>
                    <a:pt x="642" y="210"/>
                  </a:cubicBezTo>
                  <a:cubicBezTo>
                    <a:pt x="663" y="218"/>
                    <a:pt x="686" y="204"/>
                    <a:pt x="708" y="201"/>
                  </a:cubicBezTo>
                  <a:cubicBezTo>
                    <a:pt x="721" y="192"/>
                    <a:pt x="733" y="182"/>
                    <a:pt x="746" y="173"/>
                  </a:cubicBezTo>
                  <a:cubicBezTo>
                    <a:pt x="759" y="164"/>
                    <a:pt x="727" y="198"/>
                    <a:pt x="717" y="210"/>
                  </a:cubicBezTo>
                  <a:cubicBezTo>
                    <a:pt x="708" y="220"/>
                    <a:pt x="697" y="228"/>
                    <a:pt x="689" y="239"/>
                  </a:cubicBezTo>
                  <a:cubicBezTo>
                    <a:pt x="675" y="257"/>
                    <a:pt x="651" y="295"/>
                    <a:pt x="651" y="295"/>
                  </a:cubicBezTo>
                  <a:cubicBezTo>
                    <a:pt x="589" y="496"/>
                    <a:pt x="623" y="380"/>
                    <a:pt x="217" y="371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8"/>
            <p:cNvSpPr>
              <a:spLocks/>
            </p:cNvSpPr>
            <p:nvPr/>
          </p:nvSpPr>
          <p:spPr bwMode="auto">
            <a:xfrm rot="974423">
              <a:off x="3452" y="686"/>
              <a:ext cx="244" cy="694"/>
            </a:xfrm>
            <a:custGeom>
              <a:avLst/>
              <a:gdLst>
                <a:gd name="T0" fmla="*/ 165 w 244"/>
                <a:gd name="T1" fmla="*/ 13 h 694"/>
                <a:gd name="T2" fmla="*/ 4 w 244"/>
                <a:gd name="T3" fmla="*/ 107 h 694"/>
                <a:gd name="T4" fmla="*/ 13 w 244"/>
                <a:gd name="T5" fmla="*/ 674 h 694"/>
                <a:gd name="T6" fmla="*/ 61 w 244"/>
                <a:gd name="T7" fmla="*/ 636 h 694"/>
                <a:gd name="T8" fmla="*/ 146 w 244"/>
                <a:gd name="T9" fmla="*/ 381 h 694"/>
                <a:gd name="T10" fmla="*/ 174 w 244"/>
                <a:gd name="T11" fmla="*/ 296 h 694"/>
                <a:gd name="T12" fmla="*/ 193 w 244"/>
                <a:gd name="T13" fmla="*/ 239 h 694"/>
                <a:gd name="T14" fmla="*/ 165 w 244"/>
                <a:gd name="T15" fmla="*/ 13 h 6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4"/>
                <a:gd name="T25" fmla="*/ 0 h 694"/>
                <a:gd name="T26" fmla="*/ 244 w 244"/>
                <a:gd name="T27" fmla="*/ 694 h 6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4" h="694">
                  <a:moveTo>
                    <a:pt x="165" y="13"/>
                  </a:moveTo>
                  <a:cubicBezTo>
                    <a:pt x="24" y="23"/>
                    <a:pt x="39" y="0"/>
                    <a:pt x="4" y="107"/>
                  </a:cubicBezTo>
                  <a:cubicBezTo>
                    <a:pt x="7" y="296"/>
                    <a:pt x="0" y="485"/>
                    <a:pt x="13" y="674"/>
                  </a:cubicBezTo>
                  <a:cubicBezTo>
                    <a:pt x="14" y="694"/>
                    <a:pt x="50" y="653"/>
                    <a:pt x="61" y="636"/>
                  </a:cubicBezTo>
                  <a:cubicBezTo>
                    <a:pt x="89" y="551"/>
                    <a:pt x="117" y="466"/>
                    <a:pt x="146" y="381"/>
                  </a:cubicBezTo>
                  <a:cubicBezTo>
                    <a:pt x="160" y="341"/>
                    <a:pt x="163" y="330"/>
                    <a:pt x="174" y="296"/>
                  </a:cubicBezTo>
                  <a:cubicBezTo>
                    <a:pt x="180" y="277"/>
                    <a:pt x="193" y="239"/>
                    <a:pt x="193" y="239"/>
                  </a:cubicBezTo>
                  <a:cubicBezTo>
                    <a:pt x="199" y="192"/>
                    <a:pt x="244" y="13"/>
                    <a:pt x="165" y="1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543800" y="4876800"/>
            <a:ext cx="549275" cy="1350963"/>
            <a:chOff x="3452" y="529"/>
            <a:chExt cx="346" cy="851"/>
          </a:xfrm>
        </p:grpSpPr>
        <p:sp>
          <p:nvSpPr>
            <p:cNvPr id="4106" name="Freeform 20"/>
            <p:cNvSpPr>
              <a:spLocks/>
            </p:cNvSpPr>
            <p:nvPr/>
          </p:nvSpPr>
          <p:spPr bwMode="auto">
            <a:xfrm rot="395705">
              <a:off x="3546" y="529"/>
              <a:ext cx="252" cy="304"/>
            </a:xfrm>
            <a:custGeom>
              <a:avLst/>
              <a:gdLst>
                <a:gd name="T0" fmla="*/ 72 w 759"/>
                <a:gd name="T1" fmla="*/ 227 h 496"/>
                <a:gd name="T2" fmla="*/ 66 w 759"/>
                <a:gd name="T3" fmla="*/ 181 h 496"/>
                <a:gd name="T4" fmla="*/ 53 w 759"/>
                <a:gd name="T5" fmla="*/ 146 h 496"/>
                <a:gd name="T6" fmla="*/ 38 w 759"/>
                <a:gd name="T7" fmla="*/ 100 h 496"/>
                <a:gd name="T8" fmla="*/ 19 w 759"/>
                <a:gd name="T9" fmla="*/ 66 h 496"/>
                <a:gd name="T10" fmla="*/ 6 w 759"/>
                <a:gd name="T11" fmla="*/ 31 h 496"/>
                <a:gd name="T12" fmla="*/ 3 w 759"/>
                <a:gd name="T13" fmla="*/ 13 h 496"/>
                <a:gd name="T14" fmla="*/ 12 w 759"/>
                <a:gd name="T15" fmla="*/ 25 h 496"/>
                <a:gd name="T16" fmla="*/ 35 w 759"/>
                <a:gd name="T17" fmla="*/ 42 h 496"/>
                <a:gd name="T18" fmla="*/ 53 w 759"/>
                <a:gd name="T19" fmla="*/ 83 h 496"/>
                <a:gd name="T20" fmla="*/ 81 w 759"/>
                <a:gd name="T21" fmla="*/ 123 h 496"/>
                <a:gd name="T22" fmla="*/ 94 w 759"/>
                <a:gd name="T23" fmla="*/ 54 h 496"/>
                <a:gd name="T24" fmla="*/ 113 w 759"/>
                <a:gd name="T25" fmla="*/ 19 h 496"/>
                <a:gd name="T26" fmla="*/ 110 w 759"/>
                <a:gd name="T27" fmla="*/ 77 h 496"/>
                <a:gd name="T28" fmla="*/ 113 w 759"/>
                <a:gd name="T29" fmla="*/ 118 h 496"/>
                <a:gd name="T30" fmla="*/ 125 w 759"/>
                <a:gd name="T31" fmla="*/ 106 h 496"/>
                <a:gd name="T32" fmla="*/ 141 w 759"/>
                <a:gd name="T33" fmla="*/ 71 h 496"/>
                <a:gd name="T34" fmla="*/ 150 w 759"/>
                <a:gd name="T35" fmla="*/ 54 h 496"/>
                <a:gd name="T36" fmla="*/ 150 w 759"/>
                <a:gd name="T37" fmla="*/ 118 h 496"/>
                <a:gd name="T38" fmla="*/ 166 w 759"/>
                <a:gd name="T39" fmla="*/ 106 h 496"/>
                <a:gd name="T40" fmla="*/ 185 w 759"/>
                <a:gd name="T41" fmla="*/ 71 h 496"/>
                <a:gd name="T42" fmla="*/ 194 w 759"/>
                <a:gd name="T43" fmla="*/ 54 h 496"/>
                <a:gd name="T44" fmla="*/ 213 w 759"/>
                <a:gd name="T45" fmla="*/ 36 h 496"/>
                <a:gd name="T46" fmla="*/ 201 w 759"/>
                <a:gd name="T47" fmla="*/ 83 h 496"/>
                <a:gd name="T48" fmla="*/ 201 w 759"/>
                <a:gd name="T49" fmla="*/ 112 h 496"/>
                <a:gd name="T50" fmla="*/ 232 w 759"/>
                <a:gd name="T51" fmla="*/ 71 h 496"/>
                <a:gd name="T52" fmla="*/ 219 w 759"/>
                <a:gd name="T53" fmla="*/ 112 h 496"/>
                <a:gd name="T54" fmla="*/ 213 w 759"/>
                <a:gd name="T55" fmla="*/ 129 h 496"/>
                <a:gd name="T56" fmla="*/ 235 w 759"/>
                <a:gd name="T57" fmla="*/ 123 h 496"/>
                <a:gd name="T58" fmla="*/ 248 w 759"/>
                <a:gd name="T59" fmla="*/ 106 h 496"/>
                <a:gd name="T60" fmla="*/ 238 w 759"/>
                <a:gd name="T61" fmla="*/ 129 h 496"/>
                <a:gd name="T62" fmla="*/ 229 w 759"/>
                <a:gd name="T63" fmla="*/ 146 h 496"/>
                <a:gd name="T64" fmla="*/ 216 w 759"/>
                <a:gd name="T65" fmla="*/ 181 h 496"/>
                <a:gd name="T66" fmla="*/ 72 w 759"/>
                <a:gd name="T67" fmla="*/ 227 h 4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9"/>
                <a:gd name="T103" fmla="*/ 0 h 496"/>
                <a:gd name="T104" fmla="*/ 759 w 759"/>
                <a:gd name="T105" fmla="*/ 496 h 4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9" h="496">
                  <a:moveTo>
                    <a:pt x="217" y="371"/>
                  </a:moveTo>
                  <a:cubicBezTo>
                    <a:pt x="216" y="364"/>
                    <a:pt x="205" y="308"/>
                    <a:pt x="198" y="295"/>
                  </a:cubicBezTo>
                  <a:cubicBezTo>
                    <a:pt x="187" y="275"/>
                    <a:pt x="160" y="239"/>
                    <a:pt x="160" y="239"/>
                  </a:cubicBezTo>
                  <a:cubicBezTo>
                    <a:pt x="148" y="201"/>
                    <a:pt x="147" y="186"/>
                    <a:pt x="113" y="163"/>
                  </a:cubicBezTo>
                  <a:cubicBezTo>
                    <a:pt x="46" y="64"/>
                    <a:pt x="158" y="223"/>
                    <a:pt x="56" y="107"/>
                  </a:cubicBezTo>
                  <a:cubicBezTo>
                    <a:pt x="41" y="90"/>
                    <a:pt x="27" y="71"/>
                    <a:pt x="19" y="50"/>
                  </a:cubicBezTo>
                  <a:cubicBezTo>
                    <a:pt x="16" y="41"/>
                    <a:pt x="0" y="27"/>
                    <a:pt x="9" y="22"/>
                  </a:cubicBezTo>
                  <a:cubicBezTo>
                    <a:pt x="19" y="17"/>
                    <a:pt x="27" y="35"/>
                    <a:pt x="37" y="40"/>
                  </a:cubicBezTo>
                  <a:cubicBezTo>
                    <a:pt x="75" y="59"/>
                    <a:pt x="63" y="40"/>
                    <a:pt x="104" y="69"/>
                  </a:cubicBezTo>
                  <a:cubicBezTo>
                    <a:pt x="141" y="96"/>
                    <a:pt x="126" y="101"/>
                    <a:pt x="160" y="135"/>
                  </a:cubicBezTo>
                  <a:cubicBezTo>
                    <a:pt x="183" y="158"/>
                    <a:pt x="217" y="182"/>
                    <a:pt x="245" y="201"/>
                  </a:cubicBezTo>
                  <a:cubicBezTo>
                    <a:pt x="254" y="175"/>
                    <a:pt x="268" y="108"/>
                    <a:pt x="283" y="88"/>
                  </a:cubicBezTo>
                  <a:cubicBezTo>
                    <a:pt x="299" y="67"/>
                    <a:pt x="340" y="31"/>
                    <a:pt x="340" y="31"/>
                  </a:cubicBezTo>
                  <a:cubicBezTo>
                    <a:pt x="352" y="68"/>
                    <a:pt x="340" y="87"/>
                    <a:pt x="330" y="125"/>
                  </a:cubicBezTo>
                  <a:cubicBezTo>
                    <a:pt x="333" y="147"/>
                    <a:pt x="324" y="176"/>
                    <a:pt x="340" y="192"/>
                  </a:cubicBezTo>
                  <a:cubicBezTo>
                    <a:pt x="350" y="202"/>
                    <a:pt x="366" y="181"/>
                    <a:pt x="377" y="173"/>
                  </a:cubicBezTo>
                  <a:cubicBezTo>
                    <a:pt x="412" y="148"/>
                    <a:pt x="400" y="146"/>
                    <a:pt x="425" y="116"/>
                  </a:cubicBezTo>
                  <a:cubicBezTo>
                    <a:pt x="433" y="106"/>
                    <a:pt x="453" y="88"/>
                    <a:pt x="453" y="88"/>
                  </a:cubicBezTo>
                  <a:cubicBezTo>
                    <a:pt x="431" y="174"/>
                    <a:pt x="420" y="141"/>
                    <a:pt x="453" y="192"/>
                  </a:cubicBezTo>
                  <a:cubicBezTo>
                    <a:pt x="469" y="186"/>
                    <a:pt x="486" y="183"/>
                    <a:pt x="500" y="173"/>
                  </a:cubicBezTo>
                  <a:cubicBezTo>
                    <a:pt x="522" y="157"/>
                    <a:pt x="538" y="135"/>
                    <a:pt x="557" y="116"/>
                  </a:cubicBezTo>
                  <a:cubicBezTo>
                    <a:pt x="566" y="107"/>
                    <a:pt x="573" y="92"/>
                    <a:pt x="585" y="88"/>
                  </a:cubicBezTo>
                  <a:cubicBezTo>
                    <a:pt x="624" y="74"/>
                    <a:pt x="605" y="83"/>
                    <a:pt x="642" y="59"/>
                  </a:cubicBezTo>
                  <a:cubicBezTo>
                    <a:pt x="579" y="155"/>
                    <a:pt x="678" y="0"/>
                    <a:pt x="604" y="135"/>
                  </a:cubicBezTo>
                  <a:cubicBezTo>
                    <a:pt x="568" y="200"/>
                    <a:pt x="539" y="199"/>
                    <a:pt x="604" y="182"/>
                  </a:cubicBezTo>
                  <a:cubicBezTo>
                    <a:pt x="645" y="141"/>
                    <a:pt x="655" y="145"/>
                    <a:pt x="698" y="116"/>
                  </a:cubicBezTo>
                  <a:cubicBezTo>
                    <a:pt x="645" y="198"/>
                    <a:pt x="720" y="80"/>
                    <a:pt x="661" y="182"/>
                  </a:cubicBezTo>
                  <a:cubicBezTo>
                    <a:pt x="655" y="192"/>
                    <a:pt x="632" y="206"/>
                    <a:pt x="642" y="210"/>
                  </a:cubicBezTo>
                  <a:cubicBezTo>
                    <a:pt x="663" y="218"/>
                    <a:pt x="686" y="204"/>
                    <a:pt x="708" y="201"/>
                  </a:cubicBezTo>
                  <a:cubicBezTo>
                    <a:pt x="721" y="192"/>
                    <a:pt x="733" y="182"/>
                    <a:pt x="746" y="173"/>
                  </a:cubicBezTo>
                  <a:cubicBezTo>
                    <a:pt x="759" y="164"/>
                    <a:pt x="727" y="198"/>
                    <a:pt x="717" y="210"/>
                  </a:cubicBezTo>
                  <a:cubicBezTo>
                    <a:pt x="708" y="220"/>
                    <a:pt x="697" y="228"/>
                    <a:pt x="689" y="239"/>
                  </a:cubicBezTo>
                  <a:cubicBezTo>
                    <a:pt x="675" y="257"/>
                    <a:pt x="651" y="295"/>
                    <a:pt x="651" y="295"/>
                  </a:cubicBezTo>
                  <a:cubicBezTo>
                    <a:pt x="589" y="496"/>
                    <a:pt x="623" y="380"/>
                    <a:pt x="217" y="371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21"/>
            <p:cNvSpPr>
              <a:spLocks/>
            </p:cNvSpPr>
            <p:nvPr/>
          </p:nvSpPr>
          <p:spPr bwMode="auto">
            <a:xfrm rot="974423">
              <a:off x="3452" y="686"/>
              <a:ext cx="244" cy="694"/>
            </a:xfrm>
            <a:custGeom>
              <a:avLst/>
              <a:gdLst>
                <a:gd name="T0" fmla="*/ 165 w 244"/>
                <a:gd name="T1" fmla="*/ 13 h 694"/>
                <a:gd name="T2" fmla="*/ 4 w 244"/>
                <a:gd name="T3" fmla="*/ 107 h 694"/>
                <a:gd name="T4" fmla="*/ 13 w 244"/>
                <a:gd name="T5" fmla="*/ 674 h 694"/>
                <a:gd name="T6" fmla="*/ 61 w 244"/>
                <a:gd name="T7" fmla="*/ 636 h 694"/>
                <a:gd name="T8" fmla="*/ 146 w 244"/>
                <a:gd name="T9" fmla="*/ 381 h 694"/>
                <a:gd name="T10" fmla="*/ 174 w 244"/>
                <a:gd name="T11" fmla="*/ 296 h 694"/>
                <a:gd name="T12" fmla="*/ 193 w 244"/>
                <a:gd name="T13" fmla="*/ 239 h 694"/>
                <a:gd name="T14" fmla="*/ 165 w 244"/>
                <a:gd name="T15" fmla="*/ 13 h 6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4"/>
                <a:gd name="T25" fmla="*/ 0 h 694"/>
                <a:gd name="T26" fmla="*/ 244 w 244"/>
                <a:gd name="T27" fmla="*/ 694 h 6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4" h="694">
                  <a:moveTo>
                    <a:pt x="165" y="13"/>
                  </a:moveTo>
                  <a:cubicBezTo>
                    <a:pt x="24" y="23"/>
                    <a:pt x="39" y="0"/>
                    <a:pt x="4" y="107"/>
                  </a:cubicBezTo>
                  <a:cubicBezTo>
                    <a:pt x="7" y="296"/>
                    <a:pt x="0" y="485"/>
                    <a:pt x="13" y="674"/>
                  </a:cubicBezTo>
                  <a:cubicBezTo>
                    <a:pt x="14" y="694"/>
                    <a:pt x="50" y="653"/>
                    <a:pt x="61" y="636"/>
                  </a:cubicBezTo>
                  <a:cubicBezTo>
                    <a:pt x="89" y="551"/>
                    <a:pt x="117" y="466"/>
                    <a:pt x="146" y="381"/>
                  </a:cubicBezTo>
                  <a:cubicBezTo>
                    <a:pt x="160" y="341"/>
                    <a:pt x="163" y="330"/>
                    <a:pt x="174" y="296"/>
                  </a:cubicBezTo>
                  <a:cubicBezTo>
                    <a:pt x="180" y="277"/>
                    <a:pt x="193" y="239"/>
                    <a:pt x="193" y="239"/>
                  </a:cubicBezTo>
                  <a:cubicBezTo>
                    <a:pt x="199" y="192"/>
                    <a:pt x="244" y="13"/>
                    <a:pt x="165" y="1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6185E-6 L 0.1033 -0.3091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17919E-6 L 0.19496 -0.3535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17919E-6 L 0.31163 -0.37572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"/>
            <a:ext cx="20161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362200" y="609600"/>
            <a:ext cx="464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err="1">
                <a:solidFill>
                  <a:srgbClr val="FF3300"/>
                </a:solidFill>
                <a:latin typeface=".VnTimeH" pitchFamily="34" charset="0"/>
              </a:rPr>
              <a:t>H×nh</a:t>
            </a:r>
            <a:r>
              <a:rPr lang="en-US" sz="2600" b="1" dirty="0">
                <a:solidFill>
                  <a:srgbClr val="FF3300"/>
                </a:solidFill>
                <a:latin typeface=".VnTimeH" pitchFamily="34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.VnTimeH" pitchFamily="34" charset="0"/>
              </a:rPr>
              <a:t>vu«ng</a:t>
            </a:r>
            <a:r>
              <a:rPr lang="en-US" sz="2600" b="1" dirty="0">
                <a:solidFill>
                  <a:srgbClr val="FF3300"/>
                </a:solidFill>
                <a:latin typeface=".VnTimeH" pitchFamily="34" charset="0"/>
              </a:rPr>
              <a:t>, </a:t>
            </a:r>
            <a:r>
              <a:rPr lang="en-US" sz="2600" b="1" dirty="0" err="1">
                <a:solidFill>
                  <a:srgbClr val="FF3300"/>
                </a:solidFill>
                <a:latin typeface=".VnTimeH" pitchFamily="34" charset="0"/>
              </a:rPr>
              <a:t>H×nh</a:t>
            </a:r>
            <a:r>
              <a:rPr lang="en-US" sz="2600" b="1" dirty="0">
                <a:solidFill>
                  <a:srgbClr val="FF3300"/>
                </a:solidFill>
                <a:latin typeface=".VnTimeH" pitchFamily="34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.VnTimeH" pitchFamily="34" charset="0"/>
              </a:rPr>
              <a:t>trßn</a:t>
            </a:r>
            <a:endParaRPr lang="en-US" sz="2600" b="1" dirty="0">
              <a:solidFill>
                <a:srgbClr val="FF3300"/>
              </a:solidFill>
              <a:latin typeface=".VnTimeH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562600" y="1905000"/>
            <a:ext cx="2743200" cy="2590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 rot="3163235">
            <a:off x="1905000" y="2133600"/>
            <a:ext cx="2286000" cy="228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 rot="5400000">
            <a:off x="2613818" y="5615782"/>
            <a:ext cx="868363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324600" y="5410200"/>
            <a:ext cx="12192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20" grpId="0" animBg="1"/>
      <p:bldP spid="13321" grpId="0" animBg="1"/>
      <p:bldP spid="133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6313_DOOL_080128_CD_T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833563"/>
            <a:ext cx="5562600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28600"/>
            <a:ext cx="20161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514600" y="685800"/>
            <a:ext cx="464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  <a:latin typeface=".VnTimeH" pitchFamily="34" charset="0"/>
              </a:rPr>
              <a:t>H×nh vu«ng, H×nh trßn</a:t>
            </a:r>
          </a:p>
        </p:txBody>
      </p:sp>
      <p:pic>
        <p:nvPicPr>
          <p:cNvPr id="6149" name="Picture 7" descr="xep hi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362200"/>
            <a:ext cx="2362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gach bo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18288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banhchungim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1676400"/>
            <a:ext cx="5867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"/>
            <a:ext cx="20161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514600" y="685800"/>
            <a:ext cx="464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  <a:latin typeface=".VnTimeH" pitchFamily="34" charset="0"/>
              </a:rPr>
              <a:t>H×nh vu«ng, H×nh trßn</a:t>
            </a:r>
          </a:p>
        </p:txBody>
      </p:sp>
      <p:pic>
        <p:nvPicPr>
          <p:cNvPr id="7172" name="Picture 6" descr="xep hinh_gi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4288" y="4622800"/>
            <a:ext cx="2779712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P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752600"/>
            <a:ext cx="51149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olympic-ring-bicyc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600200"/>
            <a:ext cx="54768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khan an tr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1295400"/>
            <a:ext cx="4572000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banh da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1447800"/>
            <a:ext cx="48006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"/>
            <a:ext cx="20161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514600" y="685800"/>
            <a:ext cx="464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  <a:latin typeface=".VnTimeH" pitchFamily="34" charset="0"/>
              </a:rPr>
              <a:t>H×nh vu«ng, H×nh trßn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971800"/>
            <a:ext cx="1828800" cy="1828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rot="3163235">
            <a:off x="6629400" y="2819400"/>
            <a:ext cx="1828800" cy="1828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3352800" y="2590800"/>
            <a:ext cx="2209800" cy="2286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0" grpId="1" animBg="1"/>
      <p:bldP spid="14341" grpId="0" animBg="1"/>
      <p:bldP spid="14341" grpId="1" animBg="1"/>
      <p:bldP spid="14342" grpId="0" animBg="1"/>
      <p:bldP spid="1434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3505200" y="3581400"/>
            <a:ext cx="11430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2343150" y="2362200"/>
            <a:ext cx="3352800" cy="3276600"/>
          </a:xfrm>
          <a:prstGeom prst="ellipse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0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"/>
            <a:ext cx="20161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2514600" y="685800"/>
            <a:ext cx="464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  <a:latin typeface=".VnTimeH" pitchFamily="34" charset="0"/>
              </a:rPr>
              <a:t>H×nh vu«ng, H×nh trßn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2667000" y="2667000"/>
            <a:ext cx="2667000" cy="2590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5209 0.0055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30416 0.0333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8" grpId="1" animBg="1"/>
      <p:bldP spid="15367" grpId="0" animBg="1"/>
      <p:bldP spid="1536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" charset="0"/>
              </a:rPr>
              <a:t>Trường TH Lê Lợi-TP Bắc Giang</a:t>
            </a:r>
          </a:p>
        </p:txBody>
      </p:sp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6858000" cy="1384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Nào mình cùng hát</a:t>
            </a:r>
          </a:p>
        </p:txBody>
      </p:sp>
      <p:pic>
        <p:nvPicPr>
          <p:cNvPr id="22531" name="Picture 3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</a:blip>
          <a:srcRect/>
          <a:stretch>
            <a:fillRect/>
          </a:stretch>
        </p:blipFill>
        <p:spPr bwMode="auto">
          <a:xfrm>
            <a:off x="1143000" y="1905000"/>
            <a:ext cx="40386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10200" y="2209800"/>
            <a:ext cx="3276600" cy="1600200"/>
            <a:chOff x="3408" y="1248"/>
            <a:chExt cx="1824" cy="1008"/>
          </a:xfrm>
        </p:grpSpPr>
        <p:sp>
          <p:nvSpPr>
            <p:cNvPr id="7196" name="AutoShape 5"/>
            <p:cNvSpPr>
              <a:spLocks noChangeArrowheads="1"/>
            </p:cNvSpPr>
            <p:nvPr/>
          </p:nvSpPr>
          <p:spPr bwMode="auto">
            <a:xfrm>
              <a:off x="3408" y="1248"/>
              <a:ext cx="1824" cy="1008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6000">
                <a:latin typeface="VNI-Avo" pitchFamily="2" charset="0"/>
              </a:endParaRPr>
            </a:p>
          </p:txBody>
        </p:sp>
        <p:pic>
          <p:nvPicPr>
            <p:cNvPr id="7197" name="Picture 6" descr="NOTEST_4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04" y="1344"/>
              <a:ext cx="163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vi sao chimhay ho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5344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152400" y="-76200"/>
            <a:ext cx="9391650" cy="6858000"/>
            <a:chOff x="-72" y="0"/>
            <a:chExt cx="5916" cy="4320"/>
          </a:xfrm>
        </p:grpSpPr>
        <p:pic>
          <p:nvPicPr>
            <p:cNvPr id="7188" name="Picture 21" descr="ABARBLYL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4165"/>
              <a:ext cx="576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9" name="Picture 22" descr="ABARBLYL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65"/>
              <a:ext cx="576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0" name="Picture 23" descr="WhitecornerFlower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96" y="0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1" name="Picture 24" descr="WhitecornerFlower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65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2" name="Picture 25" descr="17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2" y="3420"/>
              <a:ext cx="9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3" name="Picture 26" descr="anim1690[1][1]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 rot="5400000">
              <a:off x="-1488" y="2028"/>
              <a:ext cx="32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4" name="Picture 27" descr="17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-6566584">
              <a:off x="4803" y="3320"/>
              <a:ext cx="9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5" name="Picture 28" descr="anim1690[1][1]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 rot="-5400000">
              <a:off x="4044" y="2040"/>
              <a:ext cx="32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heel spokes="1"/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7"/>
                </p:tgtEl>
              </p:cMediaNode>
            </p:audio>
          </p:childTnLst>
        </p:cTn>
      </p:par>
    </p:tnLst>
    <p:bldLst>
      <p:bldP spid="225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1752600" cy="12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464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rgbClr val="FF3300"/>
                </a:solidFill>
                <a:latin typeface=".VnAvant" pitchFamily="34" charset="0"/>
              </a:rPr>
              <a:t>1. T« </a:t>
            </a:r>
            <a:r>
              <a:rPr lang="en-US" sz="2600" b="1" dirty="0" err="1" smtClean="0">
                <a:solidFill>
                  <a:srgbClr val="FF3300"/>
                </a:solidFill>
                <a:latin typeface=".VnAvant" pitchFamily="34" charset="0"/>
              </a:rPr>
              <a:t>mµu</a:t>
            </a:r>
            <a:endParaRPr lang="en-US" sz="26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10244" name="Picture 6" descr="j02852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8191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28600" y="39624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286000" y="4419600"/>
            <a:ext cx="13716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886200" y="4857750"/>
            <a:ext cx="914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953000" y="5029200"/>
            <a:ext cx="731838" cy="731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6400800" y="3436938"/>
            <a:ext cx="547688" cy="547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6945313" y="3436938"/>
            <a:ext cx="547687" cy="547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7494588" y="3436938"/>
            <a:ext cx="547687" cy="547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Rectangle 45"/>
          <p:cNvSpPr>
            <a:spLocks noChangeArrowheads="1"/>
          </p:cNvSpPr>
          <p:nvPr/>
        </p:nvSpPr>
        <p:spPr bwMode="auto">
          <a:xfrm>
            <a:off x="8039100" y="3436938"/>
            <a:ext cx="547688" cy="547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6400800" y="3981450"/>
            <a:ext cx="547688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6945313" y="3981450"/>
            <a:ext cx="547687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7494588" y="3981450"/>
            <a:ext cx="547687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8039100" y="3981450"/>
            <a:ext cx="547688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6400800" y="4525963"/>
            <a:ext cx="547688" cy="547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6945313" y="4525963"/>
            <a:ext cx="547687" cy="547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7494588" y="4525963"/>
            <a:ext cx="547687" cy="547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8039100" y="4525963"/>
            <a:ext cx="547688" cy="547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6400800" y="5070475"/>
            <a:ext cx="547688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6945313" y="5070475"/>
            <a:ext cx="547687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7494588" y="5070475"/>
            <a:ext cx="547687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1" name="Rectangle 57"/>
          <p:cNvSpPr>
            <a:spLocks noChangeArrowheads="1"/>
          </p:cNvSpPr>
          <p:nvPr/>
        </p:nvSpPr>
        <p:spPr bwMode="auto">
          <a:xfrm>
            <a:off x="8039100" y="5070475"/>
            <a:ext cx="547688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51" name="Picture 7" descr="bs00352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048000"/>
            <a:ext cx="4984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023 C -0.00486 0.00185 -0.00729 0.00185 -0.0092 0.0044 C -0.01336 0.0081 -0.02066 0.01736 -0.02066 0.01759 C -0.03038 0.04537 -0.01441 0.00232 -0.03593 0.04074 C -0.04791 0.06157 -0.03507 0.04167 -0.04757 0.0544 C -0.06354 0.07037 -0.05729 0.06667 -0.07534 0.07639 C -0.07812 0.07778 -0.08923 0.08611 -0.09375 0.08819 C -0.09566 0.08982 -0.09965 0.09236 -0.09965 0.09259 C -0.10764 0.11412 -0.10277 0.10625 -0.11232 0.11759 C -0.11336 0.12014 -0.12725 0.14352 -0.11232 0.1412 C -0.0368 0.13194 0.03872 0.11944 0.11389 0.10718 C 0.12136 0.10926 0.12066 0.10694 0.12118 0.11227 " pathEditMode="relative" rAng="-418096" ptsTypes="fffffffffffA">
                                      <p:cBhvr>
                                        <p:cTn id="1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18 0.11227 C 0.11979 0.11528 0.11702 0.11759 0.11684 0.12107 C 0.11615 0.13634 0.12014 0.18935 0.13212 0.20208 C 0.13611 0.20625 0.14792 0.21134 0.15382 0.21667 C 0.26163 0.2125 0.20313 0.22384 0.24948 0.20208 C 0.25452 0.1956 0.25729 0.19306 0.26042 0.18472 C 0.26146 0.18195 0.26111 0.17824 0.2625 0.17593 C 0.26406 0.17315 0.26684 0.17199 0.2691 0.17014 C 0.27049 0.16736 0.27344 0.16158 0.27344 0.16158 " pathEditMode="relative" ptsTypes="ffffffffA">
                                      <p:cBhvr>
                                        <p:cTn id="2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44 0.1618 C 0.28073 0.19907 0.26094 0.25208 0.28646 0.275 C 0.35313 0.27083 0.31806 0.27731 0.35382 0.26041 C 0.35521 0.2574 0.35643 0.25439 0.35816 0.25162 C 0.36007 0.24838 0.36302 0.24652 0.36476 0.24305 C 0.36858 0.23518 0.36858 0.22245 0.37136 0.21412 C 0.37344 0.2074 0.37639 0.20439 0.38004 0.19953 " pathEditMode="relative" ptsTypes="ffffffA">
                                      <p:cBhvr>
                                        <p:cTn id="2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004 0.19954 C 0.38559 0.21551 0.38681 0.23241 0.39167 0.24861 C 0.39341 0.2544 0.39306 0.26158 0.39757 0.26597 C 0.40903 0.27732 0.40417 0.2713 0.41233 0.28334 C 0.42813 0.28241 0.44375 0.28287 0.45921 0.28056 C 0.4658 0.27963 0.47952 0.25486 0.48577 0.24861 C 0.48941 0.22639 0.48855 0.23704 0.48855 0.21667 " pathEditMode="relative" rAng="0" ptsTypes="ffffffA">
                                      <p:cBhvr>
                                        <p:cTn id="37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a9f4869c2126d268b945072e67af2ed3ff20d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102</Words>
  <Application>Microsoft Office PowerPoint</Application>
  <PresentationFormat>On-screen Show (4:3)</PresentationFormat>
  <Paragraphs>18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5</cp:revision>
  <dcterms:created xsi:type="dcterms:W3CDTF">2016-09-06T06:00:27Z</dcterms:created>
  <dcterms:modified xsi:type="dcterms:W3CDTF">2016-09-06T06:12:52Z</dcterms:modified>
</cp:coreProperties>
</file>